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  <p:sldMasterId id="2147483680" r:id="rId5"/>
  </p:sldMasterIdLst>
  <p:notesMasterIdLst>
    <p:notesMasterId r:id="rId13"/>
  </p:notesMasterIdLst>
  <p:handoutMasterIdLst>
    <p:handoutMasterId r:id="rId14"/>
  </p:handoutMasterIdLst>
  <p:sldIdLst>
    <p:sldId id="554" r:id="rId6"/>
    <p:sldId id="575" r:id="rId7"/>
    <p:sldId id="576" r:id="rId8"/>
    <p:sldId id="572" r:id="rId9"/>
    <p:sldId id="573" r:id="rId10"/>
    <p:sldId id="574" r:id="rId11"/>
    <p:sldId id="578" r:id="rId12"/>
  </p:sldIdLst>
  <p:sldSz cx="12192000" cy="6858000"/>
  <p:notesSz cx="9144000" cy="6858000"/>
  <p:defaultTextStyle>
    <a:defPPr>
      <a:defRPr lang="en-US"/>
    </a:defPPr>
    <a:lvl1pPr marL="0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39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080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18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158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696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235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313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66E19267-1E7C-FB45-93AB-7D110BB34755}">
          <p14:sldIdLst>
            <p14:sldId id="554"/>
          </p14:sldIdLst>
        </p14:section>
        <p14:section name="Speakers" id="{2F6552C5-90ED-6947-9FE2-B321F81F441E}">
          <p14:sldIdLst>
            <p14:sldId id="575"/>
            <p14:sldId id="576"/>
            <p14:sldId id="572"/>
            <p14:sldId id="573"/>
            <p14:sldId id="574"/>
            <p14:sldId id="5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2"/>
    <a:srgbClr val="23485F"/>
    <a:srgbClr val="0F2F41"/>
    <a:srgbClr val="842B8F"/>
    <a:srgbClr val="5E6675"/>
    <a:srgbClr val="009C8E"/>
    <a:srgbClr val="E8E9E9"/>
    <a:srgbClr val="8C8F90"/>
    <a:srgbClr val="102F40"/>
    <a:srgbClr val="2E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1"/>
    <p:restoredTop sz="94694"/>
  </p:normalViewPr>
  <p:slideViewPr>
    <p:cSldViewPr snapToGrid="0">
      <p:cViewPr varScale="1">
        <p:scale>
          <a:sx n="108" d="100"/>
          <a:sy n="108" d="100"/>
        </p:scale>
        <p:origin x="224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742096-407C-754A-B726-5C8E537CB2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D175FE-F597-0F47-9662-F94B280CB5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C2480-BA32-1B40-A3A9-AD96982C051D}" type="datetimeFigureOut">
              <a:rPr lang="en-US" smtClean="0">
                <a:latin typeface="Arial" panose="020B0604020202020204" pitchFamily="34" charset="0"/>
              </a:rPr>
              <a:t>7/22/25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E8CE5-604C-C84D-8218-DF00544C1C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B6906-DD62-EC45-A01A-658257E70C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4BDBD-5F90-084D-B6E1-0797ECB10C1C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09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Arial Bold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Arial Bold"/>
              </a:defRPr>
            </a:lvl1pPr>
          </a:lstStyle>
          <a:p>
            <a:fld id="{CDCDFCC3-B8C1-9245-B1EA-09CA0618B323}" type="datetimeFigureOut">
              <a:rPr lang="en-US" smtClean="0"/>
              <a:pPr/>
              <a:t>7/22/25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Arial Bold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Arial Bold"/>
              </a:defRPr>
            </a:lvl1pPr>
          </a:lstStyle>
          <a:p>
            <a:fld id="{5DC091A8-ED48-2145-AC0D-A61DE8407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080" rtl="0" eaLnBrk="1" latinLnBrk="0" hangingPunct="1">
      <a:defRPr sz="1600" b="1" i="0" kern="1200">
        <a:solidFill>
          <a:schemeClr val="tx1"/>
        </a:solidFill>
        <a:latin typeface="Arial Bold"/>
        <a:ea typeface="+mn-ea"/>
        <a:cs typeface="+mn-cs"/>
      </a:defRPr>
    </a:lvl1pPr>
    <a:lvl2pPr marL="609539" algn="l" defTabSz="1219080" rtl="0" eaLnBrk="1" latinLnBrk="0" hangingPunct="1">
      <a:defRPr sz="1600" b="1" i="0" kern="1200">
        <a:solidFill>
          <a:schemeClr val="tx1"/>
        </a:solidFill>
        <a:latin typeface="Arial Bold"/>
        <a:ea typeface="+mn-ea"/>
        <a:cs typeface="+mn-cs"/>
      </a:defRPr>
    </a:lvl2pPr>
    <a:lvl3pPr marL="1219080" algn="l" defTabSz="1219080" rtl="0" eaLnBrk="1" latinLnBrk="0" hangingPunct="1">
      <a:defRPr sz="1600" b="1" i="0" kern="1200">
        <a:solidFill>
          <a:schemeClr val="tx1"/>
        </a:solidFill>
        <a:latin typeface="Arial Bold"/>
        <a:ea typeface="+mn-ea"/>
        <a:cs typeface="+mn-cs"/>
      </a:defRPr>
    </a:lvl3pPr>
    <a:lvl4pPr marL="1828618" algn="l" defTabSz="1219080" rtl="0" eaLnBrk="1" latinLnBrk="0" hangingPunct="1">
      <a:defRPr sz="1600" b="1" i="0" kern="1200">
        <a:solidFill>
          <a:schemeClr val="tx1"/>
        </a:solidFill>
        <a:latin typeface="Arial Bold"/>
        <a:ea typeface="+mn-ea"/>
        <a:cs typeface="+mn-cs"/>
      </a:defRPr>
    </a:lvl4pPr>
    <a:lvl5pPr marL="2438158" algn="l" defTabSz="1219080" rtl="0" eaLnBrk="1" latinLnBrk="0" hangingPunct="1">
      <a:defRPr sz="1600" b="1" i="0" kern="1200">
        <a:solidFill>
          <a:schemeClr val="tx1"/>
        </a:solidFill>
        <a:latin typeface="Arial Bold"/>
        <a:ea typeface="+mn-ea"/>
        <a:cs typeface="+mn-cs"/>
      </a:defRPr>
    </a:lvl5pPr>
    <a:lvl6pPr marL="3047696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235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31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091A8-ED48-2145-AC0D-A61DE8407F5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0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37CBF9-98FC-BED5-A3FC-9A9159792A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r="40858"/>
          <a:stretch/>
        </p:blipFill>
        <p:spPr>
          <a:xfrm>
            <a:off x="6781801" y="1905000"/>
            <a:ext cx="5410200" cy="47268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C470F7-89F3-B270-EF40-9066A1310C9C}"/>
              </a:ext>
            </a:extLst>
          </p:cNvPr>
          <p:cNvSpPr/>
          <p:nvPr userDrawn="1"/>
        </p:nvSpPr>
        <p:spPr>
          <a:xfrm>
            <a:off x="0" y="6304369"/>
            <a:ext cx="12188952" cy="5669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311C1D-D783-1015-D441-B3315FB82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B07C705-5A60-987E-9F43-7A1EC6B4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10515600" cy="7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0A57C7-9E0D-6E95-DEAF-79B11BBBF23D}"/>
              </a:ext>
            </a:extLst>
          </p:cNvPr>
          <p:cNvSpPr/>
          <p:nvPr userDrawn="1"/>
        </p:nvSpPr>
        <p:spPr>
          <a:xfrm>
            <a:off x="-3048" y="6231217"/>
            <a:ext cx="12188952" cy="73152"/>
          </a:xfrm>
          <a:prstGeom prst="rect">
            <a:avLst/>
          </a:prstGeom>
          <a:gradFill>
            <a:gsLst>
              <a:gs pos="0">
                <a:srgbClr val="F15A22"/>
              </a:gs>
              <a:gs pos="50000">
                <a:schemeClr val="accent4"/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6DE306-9CDA-9163-F6E1-F882FAF4F2B4}"/>
              </a:ext>
            </a:extLst>
          </p:cNvPr>
          <p:cNvSpPr txBox="1">
            <a:spLocks/>
          </p:cNvSpPr>
          <p:nvPr userDrawn="1"/>
        </p:nvSpPr>
        <p:spPr>
          <a:xfrm>
            <a:off x="1987826" y="6433260"/>
            <a:ext cx="9972878" cy="3337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Arial Regular"/>
                <a:ea typeface="+mj-ea"/>
                <a:cs typeface="+mj-cs"/>
              </a:defRPr>
            </a:lvl1pPr>
          </a:lstStyle>
          <a:p>
            <a:pPr marL="0" marR="0" lvl="0" indent="0" algn="r" defTabSz="68574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baseline="0" dirty="0">
                <a:latin typeface="Arial" panose="020B0604020202020204" pitchFamily="34" charset="0"/>
              </a:rPr>
              <a:t> </a:t>
            </a:r>
            <a:r>
              <a:rPr lang="en-US" sz="1100" b="0" i="0" baseline="0" dirty="0" err="1">
                <a:solidFill>
                  <a:schemeClr val="bg1"/>
                </a:solidFill>
                <a:latin typeface="Arial Black" panose="020B0604020202020204" pitchFamily="34" charset="0"/>
              </a:rPr>
              <a:t>SMWorld.com</a:t>
            </a:r>
            <a:r>
              <a:rPr lang="en-US" sz="1100" b="0" baseline="0" dirty="0">
                <a:latin typeface="Arial" panose="020B0604020202020204" pitchFamily="34" charset="0"/>
              </a:rPr>
              <a:t>   </a:t>
            </a:r>
            <a:r>
              <a:rPr lang="en-US" sz="1100" b="0" baseline="0" dirty="0">
                <a:solidFill>
                  <a:schemeClr val="bg1"/>
                </a:solidFill>
                <a:latin typeface="Arial" panose="020B0604020202020204" pitchFamily="34" charset="0"/>
              </a:rPr>
              <a:t>|</a:t>
            </a:r>
            <a:r>
              <a:rPr lang="en-US" sz="1100" b="0" baseline="0" dirty="0">
                <a:latin typeface="Arial" panose="020B0604020202020204" pitchFamily="34" charset="0"/>
              </a:rPr>
              <a:t>   </a:t>
            </a:r>
            <a:r>
              <a:rPr lang="en-US" sz="1100" b="0" i="0" baseline="0" dirty="0">
                <a:solidFill>
                  <a:schemeClr val="bg1"/>
                </a:solidFill>
                <a:latin typeface="Arial Black" panose="020B0604020202020204" pitchFamily="34" charset="0"/>
              </a:rPr>
              <a:t>#</a:t>
            </a:r>
            <a:r>
              <a:rPr lang="en-US" sz="1100" b="0" i="0" baseline="0" dirty="0" err="1">
                <a:solidFill>
                  <a:schemeClr val="bg1"/>
                </a:solidFill>
                <a:latin typeface="Arial Black" panose="020B0604020202020204" pitchFamily="34" charset="0"/>
              </a:rPr>
              <a:t>SMWorld</a:t>
            </a:r>
            <a:endParaRPr lang="en-US" sz="1100" b="1" baseline="0" dirty="0">
              <a:solidFill>
                <a:schemeClr val="bg1"/>
              </a:solidFill>
              <a:latin typeface="Arial Black" panose="020B0604020202020204" pitchFamily="34" charset="0"/>
            </a:endParaRPr>
          </a:p>
        </p:txBody>
      </p:sp>
      <p:pic>
        <p:nvPicPr>
          <p:cNvPr id="5" name="Picture 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01438191-E0B2-F0B3-19DA-8CE316E788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706" y="6373410"/>
            <a:ext cx="1281867" cy="39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7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10515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16B3DF-E18F-0372-39E9-66017209A5E0}"/>
              </a:ext>
            </a:extLst>
          </p:cNvPr>
          <p:cNvSpPr/>
          <p:nvPr userDrawn="1"/>
        </p:nvSpPr>
        <p:spPr>
          <a:xfrm>
            <a:off x="3048" y="0"/>
            <a:ext cx="12188952" cy="636104"/>
          </a:xfrm>
          <a:prstGeom prst="rect">
            <a:avLst/>
          </a:prstGeom>
          <a:gradFill>
            <a:gsLst>
              <a:gs pos="0">
                <a:srgbClr val="F15A22"/>
              </a:gs>
              <a:gs pos="50000">
                <a:schemeClr val="accent4"/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DBD2BE2-9007-B04D-84EB-E44E5C54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13251"/>
            <a:ext cx="10515600" cy="7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539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6580B6-7D71-B507-88BB-FFB9E7BC1FA6}"/>
              </a:ext>
            </a:extLst>
          </p:cNvPr>
          <p:cNvSpPr/>
          <p:nvPr userDrawn="1"/>
        </p:nvSpPr>
        <p:spPr>
          <a:xfrm>
            <a:off x="3048" y="0"/>
            <a:ext cx="12188952" cy="636104"/>
          </a:xfrm>
          <a:prstGeom prst="rect">
            <a:avLst/>
          </a:prstGeom>
          <a:gradFill>
            <a:gsLst>
              <a:gs pos="0">
                <a:srgbClr val="F15A22"/>
              </a:gs>
              <a:gs pos="50000">
                <a:schemeClr val="accent4"/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EC4BD96C-5382-0EB6-1058-5A5622865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705" y="1088020"/>
            <a:ext cx="6283674" cy="19834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3FB7FD-A566-EF8C-4718-58975BB72539}"/>
              </a:ext>
            </a:extLst>
          </p:cNvPr>
          <p:cNvSpPr txBox="1"/>
          <p:nvPr userDrawn="1"/>
        </p:nvSpPr>
        <p:spPr>
          <a:xfrm>
            <a:off x="363681" y="3282235"/>
            <a:ext cx="6235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42B8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Thank you for </a:t>
            </a:r>
            <a:br>
              <a:rPr lang="en-US" sz="3200" b="1" dirty="0">
                <a:solidFill>
                  <a:srgbClr val="842B8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3200" b="1" dirty="0">
                <a:solidFill>
                  <a:srgbClr val="842B8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attending this session.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2ED7EF-7028-7BA4-66F9-244C111F74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84764" y="-34617"/>
            <a:ext cx="5307492" cy="68926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3FBD95-191E-036E-D6A0-5BE1DAE8604D}"/>
              </a:ext>
            </a:extLst>
          </p:cNvPr>
          <p:cNvSpPr/>
          <p:nvPr userDrawn="1"/>
        </p:nvSpPr>
        <p:spPr>
          <a:xfrm>
            <a:off x="-3153" y="6300061"/>
            <a:ext cx="2216258" cy="557939"/>
          </a:xfrm>
          <a:prstGeom prst="rect">
            <a:avLst/>
          </a:prstGeom>
          <a:solidFill>
            <a:srgbClr val="2348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00B3EBA2-E201-0A09-3C2D-13DFE08F5A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7706" y="6373410"/>
            <a:ext cx="1281867" cy="3919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3D60AA-4948-B0E1-44E5-9CA8CAD0E507}"/>
              </a:ext>
            </a:extLst>
          </p:cNvPr>
          <p:cNvSpPr txBox="1"/>
          <p:nvPr userDrawn="1"/>
        </p:nvSpPr>
        <p:spPr>
          <a:xfrm>
            <a:off x="662351" y="4570185"/>
            <a:ext cx="563438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complete the </a:t>
            </a:r>
            <a:r>
              <a:rPr lang="en-US" sz="2000" b="1" dirty="0">
                <a:solidFill>
                  <a:srgbClr val="F15A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evaluation form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en-US" sz="2000" b="1" dirty="0">
                <a:solidFill>
                  <a:srgbClr val="F15A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US" sz="2000" b="1" dirty="0">
                <a:solidFill>
                  <a:srgbClr val="F15A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Evaluations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select this session to provide your feedback.</a:t>
            </a:r>
          </a:p>
        </p:txBody>
      </p:sp>
    </p:spTree>
    <p:extLst>
      <p:ext uri="{BB962C8B-B14F-4D97-AF65-F5344CB8AC3E}">
        <p14:creationId xmlns:p14="http://schemas.microsoft.com/office/powerpoint/2010/main" val="149530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02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22AA93-2B4C-419D-6B90-52D6A9083695}"/>
              </a:ext>
            </a:extLst>
          </p:cNvPr>
          <p:cNvSpPr/>
          <p:nvPr userDrawn="1"/>
        </p:nvSpPr>
        <p:spPr>
          <a:xfrm>
            <a:off x="-3048" y="6231217"/>
            <a:ext cx="12188952" cy="73152"/>
          </a:xfrm>
          <a:prstGeom prst="rect">
            <a:avLst/>
          </a:prstGeom>
          <a:gradFill>
            <a:gsLst>
              <a:gs pos="0">
                <a:srgbClr val="F15A22"/>
              </a:gs>
              <a:gs pos="50000">
                <a:schemeClr val="accent4"/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6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28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913A29-69F9-4F4F-80C5-A6019911A6B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1A3A4B-13B6-084D-A8BD-88A21443483C}"/>
              </a:ext>
            </a:extLst>
          </p:cNvPr>
          <p:cNvSpPr/>
          <p:nvPr userDrawn="1"/>
        </p:nvSpPr>
        <p:spPr>
          <a:xfrm>
            <a:off x="0" y="6304369"/>
            <a:ext cx="12188952" cy="5669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76200"/>
            <a:ext cx="10515600" cy="685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DEC711-D0E0-BCA3-F110-EF1B285CE2AE}"/>
              </a:ext>
            </a:extLst>
          </p:cNvPr>
          <p:cNvSpPr/>
          <p:nvPr userDrawn="1"/>
        </p:nvSpPr>
        <p:spPr>
          <a:xfrm>
            <a:off x="-3048" y="6231217"/>
            <a:ext cx="12188952" cy="73152"/>
          </a:xfrm>
          <a:prstGeom prst="rect">
            <a:avLst/>
          </a:prstGeom>
          <a:gradFill>
            <a:gsLst>
              <a:gs pos="0">
                <a:srgbClr val="F15A22"/>
              </a:gs>
              <a:gs pos="50000">
                <a:schemeClr val="accent4"/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1E4E8C-225E-4FE7-21F4-D7E5C2CDFCCD}"/>
              </a:ext>
            </a:extLst>
          </p:cNvPr>
          <p:cNvSpPr txBox="1">
            <a:spLocks/>
          </p:cNvSpPr>
          <p:nvPr userDrawn="1"/>
        </p:nvSpPr>
        <p:spPr>
          <a:xfrm>
            <a:off x="1987826" y="6433260"/>
            <a:ext cx="9972878" cy="3337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Arial Regular"/>
                <a:ea typeface="+mj-ea"/>
                <a:cs typeface="+mj-cs"/>
              </a:defRPr>
            </a:lvl1pPr>
          </a:lstStyle>
          <a:p>
            <a:pPr marL="0" marR="0" lvl="0" indent="0" algn="r" defTabSz="68574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baseline="0" dirty="0">
                <a:latin typeface="Arial" panose="020B0604020202020204" pitchFamily="34" charset="0"/>
              </a:rPr>
              <a:t> </a:t>
            </a:r>
            <a:r>
              <a:rPr lang="en-US" sz="1100" b="0" i="0" baseline="0" dirty="0" err="1">
                <a:solidFill>
                  <a:schemeClr val="bg1"/>
                </a:solidFill>
                <a:latin typeface="Arial Black" panose="020B0604020202020204" pitchFamily="34" charset="0"/>
              </a:rPr>
              <a:t>SMWorld.com</a:t>
            </a:r>
            <a:r>
              <a:rPr lang="en-US" sz="1100" b="0" baseline="0" dirty="0">
                <a:latin typeface="Arial" panose="020B0604020202020204" pitchFamily="34" charset="0"/>
              </a:rPr>
              <a:t>   </a:t>
            </a:r>
            <a:r>
              <a:rPr lang="en-US" sz="1100" b="0" baseline="0" dirty="0">
                <a:solidFill>
                  <a:schemeClr val="bg1"/>
                </a:solidFill>
                <a:latin typeface="Arial" panose="020B0604020202020204" pitchFamily="34" charset="0"/>
              </a:rPr>
              <a:t>|</a:t>
            </a:r>
            <a:r>
              <a:rPr lang="en-US" sz="1100" b="0" baseline="0" dirty="0">
                <a:latin typeface="Arial" panose="020B0604020202020204" pitchFamily="34" charset="0"/>
              </a:rPr>
              <a:t>   </a:t>
            </a:r>
            <a:r>
              <a:rPr lang="en-US" sz="1100" b="0" i="0" baseline="0" dirty="0">
                <a:solidFill>
                  <a:schemeClr val="bg1"/>
                </a:solidFill>
                <a:latin typeface="Arial Black" panose="020B0604020202020204" pitchFamily="34" charset="0"/>
              </a:rPr>
              <a:t>#</a:t>
            </a:r>
            <a:r>
              <a:rPr lang="en-US" sz="1100" b="0" i="0" baseline="0" dirty="0" err="1">
                <a:solidFill>
                  <a:schemeClr val="bg1"/>
                </a:solidFill>
                <a:latin typeface="Arial Black" panose="020B0604020202020204" pitchFamily="34" charset="0"/>
              </a:rPr>
              <a:t>SMWorld</a:t>
            </a:r>
            <a:endParaRPr lang="en-US" sz="1100" b="1" baseline="0" dirty="0">
              <a:solidFill>
                <a:schemeClr val="bg1"/>
              </a:solidFill>
              <a:latin typeface="Arial Black" panose="020B0604020202020204" pitchFamily="34" charset="0"/>
            </a:endParaRPr>
          </a:p>
        </p:txBody>
      </p:sp>
      <p:pic>
        <p:nvPicPr>
          <p:cNvPr id="11" name="Picture 10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8B4D7714-E41F-E702-F697-73E19505C79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7706" y="6373410"/>
            <a:ext cx="1281867" cy="39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3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8" r:id="rId2"/>
    <p:sldLayoutId id="214748368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cap="none" baseline="0">
          <a:solidFill>
            <a:schemeClr val="tx1"/>
          </a:solidFill>
          <a:latin typeface="Arial Black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 baseline="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15A22"/>
            </a:gs>
            <a:gs pos="53000">
              <a:schemeClr val="accent4"/>
            </a:gs>
            <a:gs pos="100000">
              <a:schemeClr val="accent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F23A1A-187D-B749-8798-5617256EDD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13000"/>
          </a:blip>
          <a:srcRect r="40858"/>
          <a:stretch/>
        </p:blipFill>
        <p:spPr>
          <a:xfrm>
            <a:off x="6781801" y="1905000"/>
            <a:ext cx="5410200" cy="47268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50336E-1899-6949-8E51-40B7F81848D5}"/>
              </a:ext>
            </a:extLst>
          </p:cNvPr>
          <p:cNvSpPr/>
          <p:nvPr userDrawn="1"/>
        </p:nvSpPr>
        <p:spPr>
          <a:xfrm>
            <a:off x="0" y="6304369"/>
            <a:ext cx="12188952" cy="5669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CAA906-82E4-F0C9-5029-C1500963E022}"/>
              </a:ext>
            </a:extLst>
          </p:cNvPr>
          <p:cNvSpPr txBox="1">
            <a:spLocks/>
          </p:cNvSpPr>
          <p:nvPr userDrawn="1"/>
        </p:nvSpPr>
        <p:spPr>
          <a:xfrm>
            <a:off x="1987826" y="6433260"/>
            <a:ext cx="9972878" cy="3337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Arial Regular"/>
                <a:ea typeface="+mj-ea"/>
                <a:cs typeface="+mj-cs"/>
              </a:defRPr>
            </a:lvl1pPr>
          </a:lstStyle>
          <a:p>
            <a:pPr marL="0" marR="0" lvl="0" indent="0" algn="r" defTabSz="68574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baseline="0" dirty="0">
                <a:latin typeface="Arial" panose="020B0604020202020204" pitchFamily="34" charset="0"/>
              </a:rPr>
              <a:t> </a:t>
            </a:r>
            <a:r>
              <a:rPr lang="en-US" sz="1100" b="0" i="0" baseline="0" dirty="0" err="1">
                <a:solidFill>
                  <a:schemeClr val="bg1"/>
                </a:solidFill>
                <a:latin typeface="Arial Black" panose="020B0604020202020204" pitchFamily="34" charset="0"/>
              </a:rPr>
              <a:t>SMWorld.com</a:t>
            </a:r>
            <a:r>
              <a:rPr lang="en-US" sz="1100" b="0" baseline="0" dirty="0">
                <a:latin typeface="Arial" panose="020B0604020202020204" pitchFamily="34" charset="0"/>
              </a:rPr>
              <a:t>   </a:t>
            </a:r>
            <a:r>
              <a:rPr lang="en-US" sz="1100" b="0" baseline="0" dirty="0">
                <a:solidFill>
                  <a:schemeClr val="bg1"/>
                </a:solidFill>
                <a:latin typeface="Arial" panose="020B0604020202020204" pitchFamily="34" charset="0"/>
              </a:rPr>
              <a:t>|</a:t>
            </a:r>
            <a:r>
              <a:rPr lang="en-US" sz="1100" b="0" baseline="0" dirty="0">
                <a:latin typeface="Arial" panose="020B0604020202020204" pitchFamily="34" charset="0"/>
              </a:rPr>
              <a:t>   </a:t>
            </a:r>
            <a:r>
              <a:rPr lang="en-US" sz="1100" b="0" i="0" baseline="0" dirty="0">
                <a:solidFill>
                  <a:schemeClr val="bg1"/>
                </a:solidFill>
                <a:latin typeface="Arial Black" panose="020B0604020202020204" pitchFamily="34" charset="0"/>
              </a:rPr>
              <a:t>#</a:t>
            </a:r>
            <a:r>
              <a:rPr lang="en-US" sz="1100" b="0" i="0" baseline="0" dirty="0" err="1">
                <a:solidFill>
                  <a:schemeClr val="bg1"/>
                </a:solidFill>
                <a:latin typeface="Arial Black" panose="020B0604020202020204" pitchFamily="34" charset="0"/>
              </a:rPr>
              <a:t>SMWorld</a:t>
            </a:r>
            <a:endParaRPr lang="en-US" sz="1100" b="1" baseline="0" dirty="0">
              <a:solidFill>
                <a:schemeClr val="bg1"/>
              </a:solidFill>
              <a:latin typeface="Arial Black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4C8B3B-9211-16F9-D0FE-B26A489B37D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2858" b="2858"/>
          <a:stretch/>
        </p:blipFill>
        <p:spPr>
          <a:xfrm>
            <a:off x="147319" y="6346894"/>
            <a:ext cx="1654023" cy="48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7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872224-D4C3-9347-BB7A-2E3B74A4A29D}"/>
              </a:ext>
            </a:extLst>
          </p:cNvPr>
          <p:cNvSpPr txBox="1">
            <a:spLocks/>
          </p:cNvSpPr>
          <p:nvPr/>
        </p:nvSpPr>
        <p:spPr>
          <a:xfrm>
            <a:off x="1319699" y="2914246"/>
            <a:ext cx="7393577" cy="762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Sample Title Page Here </a:t>
            </a:r>
            <a:endParaRPr lang="en-US" sz="5000" b="1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DC2E8B-35A8-0C45-AF06-0D6ED420F56A}"/>
              </a:ext>
            </a:extLst>
          </p:cNvPr>
          <p:cNvSpPr txBox="1">
            <a:spLocks/>
          </p:cNvSpPr>
          <p:nvPr/>
        </p:nvSpPr>
        <p:spPr>
          <a:xfrm>
            <a:off x="1319699" y="2152246"/>
            <a:ext cx="8679324" cy="419357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/>
          </a:bodyPr>
          <a:lstStyle>
            <a:lvl1pPr algn="ctr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Arial Regular"/>
                <a:ea typeface="+mj-ea"/>
                <a:cs typeface="+mj-cs"/>
              </a:defRPr>
            </a:lvl1pPr>
          </a:lstStyle>
          <a:p>
            <a:pPr algn="l"/>
            <a:r>
              <a:rPr lang="en-US" sz="2100" baseline="0" dirty="0">
                <a:latin typeface="Arial" panose="020B0604020202020204" pitchFamily="34" charset="0"/>
              </a:rPr>
              <a:t>November 16–20, 2025   </a:t>
            </a:r>
            <a:r>
              <a:rPr lang="en-US" sz="21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|</a:t>
            </a:r>
            <a:r>
              <a:rPr lang="en-US" sz="2100" baseline="0" dirty="0">
                <a:latin typeface="Arial" panose="020B0604020202020204" pitchFamily="34" charset="0"/>
              </a:rPr>
              <a:t>   Disney's Coronado Springs Resort   </a:t>
            </a:r>
            <a:r>
              <a:rPr lang="en-US" sz="2100" dirty="0">
                <a:solidFill>
                  <a:schemeClr val="accent2"/>
                </a:solidFill>
                <a:latin typeface="Arial" panose="020B0604020202020204" pitchFamily="34" charset="0"/>
              </a:rPr>
              <a:t>|</a:t>
            </a:r>
            <a:r>
              <a:rPr lang="en-US" sz="2100" baseline="0" dirty="0">
                <a:latin typeface="Arial" panose="020B0604020202020204" pitchFamily="34" charset="0"/>
              </a:rPr>
              <a:t>   Orlando, FL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591BC89-4BFC-3ADF-AECF-92DCD162701E}"/>
              </a:ext>
            </a:extLst>
          </p:cNvPr>
          <p:cNvSpPr txBox="1">
            <a:spLocks/>
          </p:cNvSpPr>
          <p:nvPr/>
        </p:nvSpPr>
        <p:spPr>
          <a:xfrm>
            <a:off x="1319698" y="3676246"/>
            <a:ext cx="7393577" cy="762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Sample Subhead Title Here (if needed)</a:t>
            </a:r>
            <a:endParaRPr lang="en-US" sz="30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8217F711-7D46-589B-0B23-E4F071C18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96" y="498405"/>
            <a:ext cx="4746646" cy="134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0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73D282-28FE-DC43-B982-332A5994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Headline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1939C7-C37D-745D-0CF9-2509B2A7176C}"/>
              </a:ext>
            </a:extLst>
          </p:cNvPr>
          <p:cNvSpPr txBox="1">
            <a:spLocks/>
          </p:cNvSpPr>
          <p:nvPr/>
        </p:nvSpPr>
        <p:spPr>
          <a:xfrm>
            <a:off x="748480" y="1073040"/>
            <a:ext cx="7418058" cy="47391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3"/>
                </a:solidFill>
                <a:cs typeface="Arial" panose="020B0604020202020204" pitchFamily="34" charset="0"/>
              </a:rPr>
              <a:t>Short and on-point headlines are the best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Lorem ipsum dolor sit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amet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consectetur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adipiscing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elit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sed do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eiusmod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tempor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incididunt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ut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labore et dolore magna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aliqua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 </a:t>
            </a:r>
            <a:endParaRPr lang="en-US" sz="1800" dirty="0">
              <a:cs typeface="Arial" panose="020B0604020202020204" pitchFamily="34" charset="0"/>
            </a:endParaRPr>
          </a:p>
          <a:p>
            <a:r>
              <a:rPr lang="en-US" sz="1800" dirty="0">
                <a:cs typeface="Arial" panose="020B0604020202020204" pitchFamily="34" charset="0"/>
              </a:rPr>
              <a:t>Bullet Point</a:t>
            </a:r>
          </a:p>
          <a:p>
            <a:r>
              <a:rPr lang="en-US" sz="1800" dirty="0">
                <a:cs typeface="Arial" panose="020B0604020202020204" pitchFamily="34" charset="0"/>
              </a:rPr>
              <a:t>Bullet Point</a:t>
            </a:r>
            <a:br>
              <a:rPr lang="en-US" sz="1800" dirty="0">
                <a:cs typeface="Arial" panose="020B0604020202020204" pitchFamily="34" charset="0"/>
              </a:rPr>
            </a:br>
            <a:endParaRPr lang="en-US" sz="1800" dirty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F15A22"/>
                </a:solidFill>
                <a:cs typeface="Arial" panose="020B0604020202020204" pitchFamily="34" charset="0"/>
              </a:rPr>
              <a:t>Another subhead for this page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Lorem ipsum dolor sit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amet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consectetur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adipiscing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elit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sed do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eiusmod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tempor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incididunt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ut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labore et dolore magna </a:t>
            </a:r>
            <a:r>
              <a:rPr lang="en-US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aliqua</a:t>
            </a:r>
            <a:r>
              <a:rPr lang="en-US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 </a:t>
            </a:r>
            <a:endParaRPr 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3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A5D1EF-F255-8441-9108-95A379C7C6F4}"/>
              </a:ext>
            </a:extLst>
          </p:cNvPr>
          <p:cNvSpPr txBox="1"/>
          <p:nvPr/>
        </p:nvSpPr>
        <p:spPr>
          <a:xfrm>
            <a:off x="4279807" y="3632200"/>
            <a:ext cx="3880624" cy="20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73D282-28FE-DC43-B982-332A5994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Session Title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2C34716-CB08-9F8B-B737-4F0F4CA03511}"/>
              </a:ext>
            </a:extLst>
          </p:cNvPr>
          <p:cNvSpPr/>
          <p:nvPr/>
        </p:nvSpPr>
        <p:spPr>
          <a:xfrm>
            <a:off x="381000" y="1679112"/>
            <a:ext cx="3487615" cy="34997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FCBF04-8893-48F1-B4B2-D0F11345B4AC}"/>
              </a:ext>
            </a:extLst>
          </p:cNvPr>
          <p:cNvSpPr txBox="1"/>
          <p:nvPr/>
        </p:nvSpPr>
        <p:spPr>
          <a:xfrm>
            <a:off x="4279807" y="3082182"/>
            <a:ext cx="3880624" cy="5500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2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A5D1EF-F255-8441-9108-95A379C7C6F4}"/>
              </a:ext>
            </a:extLst>
          </p:cNvPr>
          <p:cNvSpPr txBox="1"/>
          <p:nvPr/>
        </p:nvSpPr>
        <p:spPr>
          <a:xfrm>
            <a:off x="512843" y="5050693"/>
            <a:ext cx="3880624" cy="20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73D282-28FE-DC43-B982-332A5994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Session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FCBF04-8893-48F1-B4B2-D0F11345B4AC}"/>
              </a:ext>
            </a:extLst>
          </p:cNvPr>
          <p:cNvSpPr txBox="1"/>
          <p:nvPr/>
        </p:nvSpPr>
        <p:spPr>
          <a:xfrm>
            <a:off x="512843" y="4547567"/>
            <a:ext cx="3880624" cy="5500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9249222-4321-5E88-1D09-748B123FDB46}"/>
              </a:ext>
            </a:extLst>
          </p:cNvPr>
          <p:cNvSpPr/>
          <p:nvPr/>
        </p:nvSpPr>
        <p:spPr>
          <a:xfrm>
            <a:off x="512843" y="1761304"/>
            <a:ext cx="2509463" cy="251821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573C3D-DD23-48E7-CA16-D0842E362377}"/>
              </a:ext>
            </a:extLst>
          </p:cNvPr>
          <p:cNvSpPr/>
          <p:nvPr/>
        </p:nvSpPr>
        <p:spPr>
          <a:xfrm>
            <a:off x="6414848" y="1761304"/>
            <a:ext cx="2509463" cy="251821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839318-DB30-F362-613F-D34E450400E4}"/>
              </a:ext>
            </a:extLst>
          </p:cNvPr>
          <p:cNvSpPr txBox="1"/>
          <p:nvPr/>
        </p:nvSpPr>
        <p:spPr>
          <a:xfrm>
            <a:off x="6414848" y="5050693"/>
            <a:ext cx="3880624" cy="20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6F24F-B64D-834E-A724-8659C6C08DD3}"/>
              </a:ext>
            </a:extLst>
          </p:cNvPr>
          <p:cNvSpPr txBox="1"/>
          <p:nvPr/>
        </p:nvSpPr>
        <p:spPr>
          <a:xfrm>
            <a:off x="6414848" y="4547567"/>
            <a:ext cx="3880624" cy="5500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97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73D282-28FE-DC43-B982-332A5994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Session Title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D665238-55BC-CD3D-C9CD-53F8A9F9951E}"/>
              </a:ext>
            </a:extLst>
          </p:cNvPr>
          <p:cNvSpPr/>
          <p:nvPr/>
        </p:nvSpPr>
        <p:spPr>
          <a:xfrm>
            <a:off x="502823" y="1620682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03176A-0EDE-9592-5CF9-0D9BD1601FDB}"/>
              </a:ext>
            </a:extLst>
          </p:cNvPr>
          <p:cNvSpPr txBox="1"/>
          <p:nvPr/>
        </p:nvSpPr>
        <p:spPr>
          <a:xfrm>
            <a:off x="4226170" y="3985959"/>
            <a:ext cx="3880624" cy="20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A30B44-B71F-AB39-4C04-ED476E01665A}"/>
              </a:ext>
            </a:extLst>
          </p:cNvPr>
          <p:cNvSpPr txBox="1"/>
          <p:nvPr/>
        </p:nvSpPr>
        <p:spPr>
          <a:xfrm>
            <a:off x="4226170" y="3645003"/>
            <a:ext cx="3880624" cy="34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2B4EDE0-A6D2-0E03-4160-72BFCB4DC399}"/>
              </a:ext>
            </a:extLst>
          </p:cNvPr>
          <p:cNvSpPr/>
          <p:nvPr/>
        </p:nvSpPr>
        <p:spPr>
          <a:xfrm>
            <a:off x="4312824" y="1620682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CE7F7B-780E-E036-74D4-49C49C930745}"/>
              </a:ext>
            </a:extLst>
          </p:cNvPr>
          <p:cNvSpPr txBox="1"/>
          <p:nvPr/>
        </p:nvSpPr>
        <p:spPr>
          <a:xfrm>
            <a:off x="8036170" y="3985959"/>
            <a:ext cx="3880624" cy="20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A1E8D1-566C-540D-E26B-535D6717BD32}"/>
              </a:ext>
            </a:extLst>
          </p:cNvPr>
          <p:cNvSpPr txBox="1"/>
          <p:nvPr/>
        </p:nvSpPr>
        <p:spPr>
          <a:xfrm>
            <a:off x="8036170" y="3645003"/>
            <a:ext cx="3880624" cy="34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EAA8D4-154A-0D26-3D3E-0ED6205E912B}"/>
              </a:ext>
            </a:extLst>
          </p:cNvPr>
          <p:cNvSpPr/>
          <p:nvPr/>
        </p:nvSpPr>
        <p:spPr>
          <a:xfrm>
            <a:off x="8122824" y="1620682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5D91C0-B0A9-5EC4-A3CE-D4EE8A6D4FB0}"/>
              </a:ext>
            </a:extLst>
          </p:cNvPr>
          <p:cNvSpPr txBox="1"/>
          <p:nvPr/>
        </p:nvSpPr>
        <p:spPr>
          <a:xfrm>
            <a:off x="502823" y="3985959"/>
            <a:ext cx="3880624" cy="20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C0E1A9-A5BE-AC8D-95BF-B7CEB9BB4783}"/>
              </a:ext>
            </a:extLst>
          </p:cNvPr>
          <p:cNvSpPr txBox="1"/>
          <p:nvPr/>
        </p:nvSpPr>
        <p:spPr>
          <a:xfrm>
            <a:off x="502823" y="3645003"/>
            <a:ext cx="3880624" cy="34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746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73D282-28FE-DC43-B982-332A5994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Session Title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5D91C0-B0A9-5EC4-A3CE-D4EE8A6D4FB0}"/>
              </a:ext>
            </a:extLst>
          </p:cNvPr>
          <p:cNvSpPr txBox="1"/>
          <p:nvPr/>
        </p:nvSpPr>
        <p:spPr>
          <a:xfrm>
            <a:off x="2529645" y="2520574"/>
            <a:ext cx="3880624" cy="20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C0E1A9-A5BE-AC8D-95BF-B7CEB9BB4783}"/>
              </a:ext>
            </a:extLst>
          </p:cNvPr>
          <p:cNvSpPr txBox="1"/>
          <p:nvPr/>
        </p:nvSpPr>
        <p:spPr>
          <a:xfrm>
            <a:off x="2529645" y="2179618"/>
            <a:ext cx="3880624" cy="34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4CC48D-B652-3FEC-A495-72212209D82B}"/>
              </a:ext>
            </a:extLst>
          </p:cNvPr>
          <p:cNvSpPr/>
          <p:nvPr/>
        </p:nvSpPr>
        <p:spPr>
          <a:xfrm>
            <a:off x="502822" y="3718280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E79C9F-5A9B-07B5-354B-231E95F65DC9}"/>
              </a:ext>
            </a:extLst>
          </p:cNvPr>
          <p:cNvSpPr/>
          <p:nvPr/>
        </p:nvSpPr>
        <p:spPr>
          <a:xfrm>
            <a:off x="5908431" y="1620682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08C782-77D8-105E-9EDB-05E7EA400761}"/>
              </a:ext>
            </a:extLst>
          </p:cNvPr>
          <p:cNvSpPr/>
          <p:nvPr/>
        </p:nvSpPr>
        <p:spPr>
          <a:xfrm>
            <a:off x="5908431" y="3718280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5E04B0-2375-F514-C7F2-1B5CD2E403DF}"/>
              </a:ext>
            </a:extLst>
          </p:cNvPr>
          <p:cNvSpPr txBox="1"/>
          <p:nvPr/>
        </p:nvSpPr>
        <p:spPr>
          <a:xfrm>
            <a:off x="7935254" y="2520574"/>
            <a:ext cx="3880624" cy="20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1AA3F7-E4F8-7755-B271-71C2BCD75976}"/>
              </a:ext>
            </a:extLst>
          </p:cNvPr>
          <p:cNvSpPr txBox="1"/>
          <p:nvPr/>
        </p:nvSpPr>
        <p:spPr>
          <a:xfrm>
            <a:off x="7935254" y="2179618"/>
            <a:ext cx="3880624" cy="34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185829-5664-55C2-8A9D-3C54FF2F6B31}"/>
              </a:ext>
            </a:extLst>
          </p:cNvPr>
          <p:cNvSpPr txBox="1"/>
          <p:nvPr/>
        </p:nvSpPr>
        <p:spPr>
          <a:xfrm>
            <a:off x="2529645" y="4689344"/>
            <a:ext cx="3880624" cy="20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2240E2-0931-C125-2741-A390B9371F51}"/>
              </a:ext>
            </a:extLst>
          </p:cNvPr>
          <p:cNvSpPr txBox="1"/>
          <p:nvPr/>
        </p:nvSpPr>
        <p:spPr>
          <a:xfrm>
            <a:off x="2529645" y="4348388"/>
            <a:ext cx="3880624" cy="34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DDCB15-82F8-2B9D-3563-931F3CB8CC6E}"/>
              </a:ext>
            </a:extLst>
          </p:cNvPr>
          <p:cNvSpPr txBox="1"/>
          <p:nvPr/>
        </p:nvSpPr>
        <p:spPr>
          <a:xfrm>
            <a:off x="7935254" y="4689344"/>
            <a:ext cx="3880624" cy="20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F3DD47-D1E2-BA45-03EA-3F7F02B697CC}"/>
              </a:ext>
            </a:extLst>
          </p:cNvPr>
          <p:cNvSpPr txBox="1"/>
          <p:nvPr/>
        </p:nvSpPr>
        <p:spPr>
          <a:xfrm>
            <a:off x="7935254" y="4348388"/>
            <a:ext cx="3880624" cy="340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91228C-78EB-F115-2F94-3863776C8CBB}"/>
              </a:ext>
            </a:extLst>
          </p:cNvPr>
          <p:cNvSpPr/>
          <p:nvPr/>
        </p:nvSpPr>
        <p:spPr>
          <a:xfrm>
            <a:off x="502823" y="1620682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7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678460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">
  <a:themeElements>
    <a:clrScheme name="SMW23">
      <a:dk1>
        <a:srgbClr val="0F2F41"/>
      </a:dk1>
      <a:lt1>
        <a:srgbClr val="FFFFFF"/>
      </a:lt1>
      <a:dk2>
        <a:srgbClr val="4D4D4F"/>
      </a:dk2>
      <a:lt2>
        <a:srgbClr val="E7E6E6"/>
      </a:lt2>
      <a:accent1>
        <a:srgbClr val="009C8E"/>
      </a:accent1>
      <a:accent2>
        <a:srgbClr val="F6BC18"/>
      </a:accent2>
      <a:accent3>
        <a:srgbClr val="2B398C"/>
      </a:accent3>
      <a:accent4>
        <a:srgbClr val="842B8F"/>
      </a:accent4>
      <a:accent5>
        <a:srgbClr val="400E40"/>
      </a:accent5>
      <a:accent6>
        <a:srgbClr val="23485F"/>
      </a:accent6>
      <a:hlink>
        <a:srgbClr val="00A8AC"/>
      </a:hlink>
      <a:folHlink>
        <a:srgbClr val="00A8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">
  <a:themeElements>
    <a:clrScheme name="SMW23">
      <a:dk1>
        <a:srgbClr val="0F2F41"/>
      </a:dk1>
      <a:lt1>
        <a:srgbClr val="FFFFFF"/>
      </a:lt1>
      <a:dk2>
        <a:srgbClr val="4D4D4F"/>
      </a:dk2>
      <a:lt2>
        <a:srgbClr val="E7E6E6"/>
      </a:lt2>
      <a:accent1>
        <a:srgbClr val="009C8E"/>
      </a:accent1>
      <a:accent2>
        <a:srgbClr val="F6BC18"/>
      </a:accent2>
      <a:accent3>
        <a:srgbClr val="2B398C"/>
      </a:accent3>
      <a:accent4>
        <a:srgbClr val="842B8F"/>
      </a:accent4>
      <a:accent5>
        <a:srgbClr val="400E40"/>
      </a:accent5>
      <a:accent6>
        <a:srgbClr val="23485F"/>
      </a:accent6>
      <a:hlink>
        <a:srgbClr val="00A8AC"/>
      </a:hlink>
      <a:folHlink>
        <a:srgbClr val="00A8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ba11f4-2931-4fcd-a6e3-8f471cfc29c0" xsi:nil="true"/>
    <lcf76f155ced4ddcb4097134ff3c332f xmlns="e6fa26e8-7807-46c3-9e5c-9f5d6b61bc3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E7756C3890541B25F222B995FAFBC" ma:contentTypeVersion="19" ma:contentTypeDescription="Create a new document." ma:contentTypeScope="" ma:versionID="9ef58c0083a9dea14a9e5041f28c4320">
  <xsd:schema xmlns:xsd="http://www.w3.org/2001/XMLSchema" xmlns:xs="http://www.w3.org/2001/XMLSchema" xmlns:p="http://schemas.microsoft.com/office/2006/metadata/properties" xmlns:ns2="e6fa26e8-7807-46c3-9e5c-9f5d6b61bc32" xmlns:ns3="94ba11f4-2931-4fcd-a6e3-8f471cfc29c0" targetNamespace="http://schemas.microsoft.com/office/2006/metadata/properties" ma:root="true" ma:fieldsID="5ba5d4d8d00c92904165707e9f07ad6f" ns2:_="" ns3:_="">
    <xsd:import namespace="e6fa26e8-7807-46c3-9e5c-9f5d6b61bc32"/>
    <xsd:import namespace="94ba11f4-2931-4fcd-a6e3-8f471cfc2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fa26e8-7807-46c3-9e5c-9f5d6b61bc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11f4-2931-4fcd-a6e3-8f471cfc2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be18278-8dd5-4698-b7b8-573452de3c69}" ma:internalName="TaxCatchAll" ma:showField="CatchAllData" ma:web="94ba11f4-2931-4fcd-a6e3-8f471cfc2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4F88F0-9FD8-4870-AA8B-3F686120879E}">
  <ds:schemaRefs>
    <ds:schemaRef ds:uri="http://www.w3.org/XML/1998/namespace"/>
    <ds:schemaRef ds:uri="http://schemas.microsoft.com/office/2006/documentManagement/types"/>
    <ds:schemaRef ds:uri="94ba11f4-2931-4fcd-a6e3-8f471cfc29c0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e6fa26e8-7807-46c3-9e5c-9f5d6b61bc32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657B1C2-2B8A-4046-8BD6-DFA1A0A245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C16597-A752-48DA-A3B6-F6FD235157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fa26e8-7807-46c3-9e5c-9f5d6b61bc32"/>
    <ds:schemaRef ds:uri="94ba11f4-2931-4fcd-a6e3-8f471cfc2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</TotalTime>
  <Words>156</Words>
  <Application>Microsoft Macintosh PowerPoint</Application>
  <PresentationFormat>Widescreen</PresentationFormat>
  <Paragraphs>35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Arial Bold</vt:lpstr>
      <vt:lpstr>Content</vt:lpstr>
      <vt:lpstr>Cover</vt:lpstr>
      <vt:lpstr>PowerPoint Presentation</vt:lpstr>
      <vt:lpstr>Headline</vt:lpstr>
      <vt:lpstr>Session Title</vt:lpstr>
      <vt:lpstr>Session Title</vt:lpstr>
      <vt:lpstr>Session Title</vt:lpstr>
      <vt:lpstr>Session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 Chang</dc:creator>
  <cp:lastModifiedBy>Dimitry Ekzarkhov</cp:lastModifiedBy>
  <cp:revision>23</cp:revision>
  <cp:lastPrinted>2020-06-30T20:05:49Z</cp:lastPrinted>
  <dcterms:created xsi:type="dcterms:W3CDTF">2017-05-24T21:00:00Z</dcterms:created>
  <dcterms:modified xsi:type="dcterms:W3CDTF">2025-07-22T20:24:25Z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81c070e-054b-4d1c-ba4c-fc70b099192e_Enabled">
    <vt:lpwstr>True</vt:lpwstr>
  </property>
  <property fmtid="{D5CDD505-2E9C-101B-9397-08002B2CF9AE}" pid="3" name="MSIP_Label_181c070e-054b-4d1c-ba4c-fc70b099192e_SiteId">
    <vt:lpwstr>2567d566-604c-408a-8a60-55d0dc9d9d6b</vt:lpwstr>
  </property>
  <property fmtid="{D5CDD505-2E9C-101B-9397-08002B2CF9AE}" pid="4" name="MSIP_Label_181c070e-054b-4d1c-ba4c-fc70b099192e_Owner">
    <vt:lpwstr>Hilary.Jansen@informa.com</vt:lpwstr>
  </property>
  <property fmtid="{D5CDD505-2E9C-101B-9397-08002B2CF9AE}" pid="5" name="MSIP_Label_181c070e-054b-4d1c-ba4c-fc70b099192e_SetDate">
    <vt:lpwstr>2019-10-22T16:57:23.1649757Z</vt:lpwstr>
  </property>
  <property fmtid="{D5CDD505-2E9C-101B-9397-08002B2CF9AE}" pid="6" name="MSIP_Label_181c070e-054b-4d1c-ba4c-fc70b099192e_Name">
    <vt:lpwstr>General</vt:lpwstr>
  </property>
  <property fmtid="{D5CDD505-2E9C-101B-9397-08002B2CF9AE}" pid="7" name="MSIP_Label_181c070e-054b-4d1c-ba4c-fc70b099192e_Application">
    <vt:lpwstr>Microsoft Azure Information Protection</vt:lpwstr>
  </property>
  <property fmtid="{D5CDD505-2E9C-101B-9397-08002B2CF9AE}" pid="8" name="MSIP_Label_181c070e-054b-4d1c-ba4c-fc70b099192e_ActionId">
    <vt:lpwstr>21e0a5bf-9d57-4c79-b573-94b99b170d2f</vt:lpwstr>
  </property>
  <property fmtid="{D5CDD505-2E9C-101B-9397-08002B2CF9AE}" pid="9" name="MSIP_Label_181c070e-054b-4d1c-ba4c-fc70b099192e_Extended_MSFT_Method">
    <vt:lpwstr>Automatic</vt:lpwstr>
  </property>
  <property fmtid="{D5CDD505-2E9C-101B-9397-08002B2CF9AE}" pid="10" name="MSIP_Label_2bbab825-a111-45e4-86a1-18cee0005896_Enabled">
    <vt:lpwstr>True</vt:lpwstr>
  </property>
  <property fmtid="{D5CDD505-2E9C-101B-9397-08002B2CF9AE}" pid="11" name="MSIP_Label_2bbab825-a111-45e4-86a1-18cee0005896_SiteId">
    <vt:lpwstr>2567d566-604c-408a-8a60-55d0dc9d9d6b</vt:lpwstr>
  </property>
  <property fmtid="{D5CDD505-2E9C-101B-9397-08002B2CF9AE}" pid="12" name="MSIP_Label_2bbab825-a111-45e4-86a1-18cee0005896_Owner">
    <vt:lpwstr>Hilary.Jansen@informa.com</vt:lpwstr>
  </property>
  <property fmtid="{D5CDD505-2E9C-101B-9397-08002B2CF9AE}" pid="13" name="MSIP_Label_2bbab825-a111-45e4-86a1-18cee0005896_SetDate">
    <vt:lpwstr>2019-10-22T16:57:23.1649757Z</vt:lpwstr>
  </property>
  <property fmtid="{D5CDD505-2E9C-101B-9397-08002B2CF9AE}" pid="14" name="MSIP_Label_2bbab825-a111-45e4-86a1-18cee0005896_Name">
    <vt:lpwstr>Un-restricted</vt:lpwstr>
  </property>
  <property fmtid="{D5CDD505-2E9C-101B-9397-08002B2CF9AE}" pid="15" name="MSIP_Label_2bbab825-a111-45e4-86a1-18cee0005896_Application">
    <vt:lpwstr>Microsoft Azure Information Protection</vt:lpwstr>
  </property>
  <property fmtid="{D5CDD505-2E9C-101B-9397-08002B2CF9AE}" pid="16" name="MSIP_Label_2bbab825-a111-45e4-86a1-18cee0005896_ActionId">
    <vt:lpwstr>21e0a5bf-9d57-4c79-b573-94b99b170d2f</vt:lpwstr>
  </property>
  <property fmtid="{D5CDD505-2E9C-101B-9397-08002B2CF9AE}" pid="17" name="MSIP_Label_2bbab825-a111-45e4-86a1-18cee0005896_Parent">
    <vt:lpwstr>181c070e-054b-4d1c-ba4c-fc70b099192e</vt:lpwstr>
  </property>
  <property fmtid="{D5CDD505-2E9C-101B-9397-08002B2CF9AE}" pid="18" name="MSIP_Label_2bbab825-a111-45e4-86a1-18cee0005896_Extended_MSFT_Method">
    <vt:lpwstr>Automatic</vt:lpwstr>
  </property>
  <property fmtid="{D5CDD505-2E9C-101B-9397-08002B2CF9AE}" pid="19" name="Sensitivity">
    <vt:lpwstr>General Un-restricted</vt:lpwstr>
  </property>
  <property fmtid="{D5CDD505-2E9C-101B-9397-08002B2CF9AE}" pid="20" name="ContentTypeId">
    <vt:lpwstr>0x0101002E2E7756C3890541B25F222B995FAFBC</vt:lpwstr>
  </property>
  <property fmtid="{D5CDD505-2E9C-101B-9397-08002B2CF9AE}" pid="21" name="MediaServiceImageTags">
    <vt:lpwstr/>
  </property>
</Properties>
</file>